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/>
    <p:restoredTop sz="94674"/>
  </p:normalViewPr>
  <p:slideViewPr>
    <p:cSldViewPr snapToGrid="0" snapToObjects="1">
      <p:cViewPr>
        <p:scale>
          <a:sx n="113" d="100"/>
          <a:sy n="113" d="100"/>
        </p:scale>
        <p:origin x="11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38291-7933-A04E-AC9B-24C289B26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98702E-4B13-944B-9828-99422E828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A3E3C7-130E-8245-870A-037576488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CD1B01-6478-7943-87CE-627A224BF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572ADC-41A2-E847-8500-681A34E33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529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F9E026-FE3F-3248-9F0A-A056E42FB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35EE17-ECEE-F745-948C-B3F8854FE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0AB548-8998-A049-8259-7CBF468A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77B08C-7FF4-B540-B9B9-4B062AC0B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E8ECEB-E1FA-6C46-BE6F-A906B58F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9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9EC4667-1BE4-1541-AC0E-834262F2E5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89890C-0F19-BD4D-BCA0-801BFB6FEA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7396AD-30EE-C048-A613-AA4AA70A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D0C5A7-B83B-244B-B786-0FDFD3339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55C824-2492-864A-84EA-58BE1903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505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D72434-AAF3-364A-8DD5-A0EBD1175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DB0141-90C0-954D-B331-032179515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38E0DD-B60D-D44E-8456-1103800C3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984126-C711-2C44-9096-23F6AD89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BECF5D-454A-1E46-8E4F-7F8B0FA5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66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53BF3-1097-B04C-8969-BC41B7698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D9381D-5942-2F47-B3E7-58DD48B9B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494728-EBF7-BB43-AF83-1D70B555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D44A3E-1EB0-AE40-9521-C6D11CA4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C949B6-756B-284C-B14A-12433EDC3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794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A968C-C48A-F242-B049-C44E21E3B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0A8CBF-F1C7-ED4B-8DF9-DAB1A668E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E7920D-9850-E248-9052-4522441E9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E8245A-0FDA-8747-BEB7-8E658F75F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127827-8A35-B64B-ACEF-0C11A2FAC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CFE2DC-6411-2D44-8AB1-9295AF3E9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82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26C8A-DB02-F345-AA54-AD8260C75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38A851-71A5-264E-A567-1D110D068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B90568-0B52-A246-9FBF-95FB9B10D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36963A-7AF4-9B4B-9459-6C6EE13EC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FED93C-B605-1C4B-905B-D3CEC8F98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09E8B1B-55BD-8A48-A2AE-9E4AAC34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289B76A-4DEC-604F-9AF0-3FE0E0BB4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27C768-5B4B-CF48-A4D6-8F53FE3D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47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41D48-8FFD-B442-BE45-415CD8113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FE8E8F9-EBA8-AA4E-99C5-32EB0CAF9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888EF8-7F2B-0642-B4F8-2358417D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B676B18-B11A-C641-A393-44946BA33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194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656E407-232C-014E-B8BC-97ED630F6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BA60AB7-2880-2A46-A241-9695F3F2A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8EB363C-82D1-F047-8418-8A0A29B21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66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E169D-BF8B-A542-8A0F-F3A0FB70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E454C4-64BA-3A4C-B935-E15D05C5F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08BEB2-BBA6-0F4C-8FFD-FF93DFF67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642D0E-3AF8-6B4F-A9B4-61522685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1C147F-30A0-8D41-B19E-2BF0EC199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E91AE4-7B7A-0841-961F-F4A52A8B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39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99ABDD-F65D-0647-9F3F-55C5B082A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0BBDFEA-3FAC-0943-B3C4-5CE034D29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B9683E-7DED-354C-8E9B-81905A145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84E705-EC87-5D40-AD2C-6DC7B84AF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46FA7E-5314-2741-ABF9-8BDE842C4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6C3F09-73E6-0F41-AD04-72A22A59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176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CCD619-9AB1-5E4C-B934-89A5BA129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CDABD3-CFB6-A647-B965-CB0739F4E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21AD5C-8D41-3040-BA37-A027BE86F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F2333-2F7A-EF44-9674-4C165CAC1EB5}" type="datetimeFigureOut">
              <a:rPr lang="es-MX" smtClean="0"/>
              <a:t>11/01/24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5DC891-74B7-E649-A70F-597202090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6C71B0-D688-D441-AB8F-DF0F3CBB65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A5E2C-8D32-144D-8B91-7ECE9EA8FF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93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0500593D-2FE1-02D7-E651-7A168A5B5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849" y="105377"/>
            <a:ext cx="9917151" cy="1438507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8F4367F2-00A7-3627-720A-8FA2DEC67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8" y="105377"/>
            <a:ext cx="754903" cy="775680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997D6D67-44EB-E88D-2DBD-ABE8A89DE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141" y="256478"/>
            <a:ext cx="1560067" cy="486374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CB8063B2-B53E-CA47-F818-CA239002F4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523775"/>
            <a:ext cx="12192000" cy="33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41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9</cp:revision>
  <dcterms:created xsi:type="dcterms:W3CDTF">2021-04-22T18:35:40Z</dcterms:created>
  <dcterms:modified xsi:type="dcterms:W3CDTF">2024-01-11T17:50:37Z</dcterms:modified>
</cp:coreProperties>
</file>